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23"/>
  </p:notesMasterIdLst>
  <p:sldIdLst>
    <p:sldId id="256" r:id="rId6"/>
    <p:sldId id="257" r:id="rId7"/>
    <p:sldId id="282" r:id="rId8"/>
    <p:sldId id="301" r:id="rId9"/>
    <p:sldId id="283" r:id="rId10"/>
    <p:sldId id="285" r:id="rId11"/>
    <p:sldId id="297" r:id="rId12"/>
    <p:sldId id="302" r:id="rId13"/>
    <p:sldId id="284" r:id="rId14"/>
    <p:sldId id="289" r:id="rId15"/>
    <p:sldId id="288" r:id="rId16"/>
    <p:sldId id="290" r:id="rId17"/>
    <p:sldId id="291" r:id="rId18"/>
    <p:sldId id="292" r:id="rId19"/>
    <p:sldId id="293" r:id="rId20"/>
    <p:sldId id="259" r:id="rId21"/>
    <p:sldId id="260" r:id="rId22"/>
  </p:sldIdLst>
  <p:sldSz cx="9902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E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8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1861A1-4680-445C-8706-53E7AEDA97C0}" type="doc">
      <dgm:prSet loTypeId="urn:microsoft.com/office/officeart/2008/layout/AlternatingHexagons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D24572C-C097-4901-8517-DF58568AA71B}">
      <dgm:prSet phldrT="[Text]"/>
      <dgm:spPr>
        <a:solidFill>
          <a:srgbClr val="193EB0"/>
        </a:solidFill>
        <a:ln>
          <a:solidFill>
            <a:srgbClr val="193EB0"/>
          </a:solidFill>
        </a:ln>
      </dgm:spPr>
      <dgm:t>
        <a:bodyPr/>
        <a:lstStyle/>
        <a:p>
          <a:pPr algn="ctr"/>
          <a:r>
            <a:rPr lang="en-US" dirty="0"/>
            <a:t>WHY</a:t>
          </a:r>
        </a:p>
      </dgm:t>
    </dgm:pt>
    <dgm:pt modelId="{519F91B1-8B7E-448B-9B5F-A1E15BCAC79E}" type="parTrans" cxnId="{6A16709F-8E59-415C-AC8C-50A5210974B8}">
      <dgm:prSet/>
      <dgm:spPr/>
      <dgm:t>
        <a:bodyPr/>
        <a:lstStyle/>
        <a:p>
          <a:pPr algn="ctr"/>
          <a:endParaRPr lang="en-US"/>
        </a:p>
      </dgm:t>
    </dgm:pt>
    <dgm:pt modelId="{B3FBFF9E-3D4C-4825-B14A-AE708BAA2A50}" type="sibTrans" cxnId="{6A16709F-8E59-415C-AC8C-50A5210974B8}">
      <dgm:prSet/>
      <dgm:spPr>
        <a:solidFill>
          <a:srgbClr val="193EB0"/>
        </a:solidFill>
        <a:ln>
          <a:solidFill>
            <a:srgbClr val="193EB0"/>
          </a:solidFill>
        </a:ln>
      </dgm:spPr>
      <dgm:t>
        <a:bodyPr/>
        <a:lstStyle/>
        <a:p>
          <a:pPr algn="ctr"/>
          <a:endParaRPr lang="en-US"/>
        </a:p>
      </dgm:t>
    </dgm:pt>
    <dgm:pt modelId="{A36E06C4-1D27-4CF0-B7D0-2AB294F17AF5}">
      <dgm:prSet phldrT="[Text]"/>
      <dgm:spPr>
        <a:solidFill>
          <a:srgbClr val="193EB0"/>
        </a:solidFill>
        <a:ln>
          <a:solidFill>
            <a:srgbClr val="193EB0"/>
          </a:solidFill>
        </a:ln>
      </dgm:spPr>
      <dgm:t>
        <a:bodyPr/>
        <a:lstStyle/>
        <a:p>
          <a:pPr algn="ctr"/>
          <a:r>
            <a:rPr lang="en-US" dirty="0"/>
            <a:t>H</a:t>
          </a:r>
          <a:r>
            <a:rPr lang="en-US" b="0" dirty="0"/>
            <a:t>O</a:t>
          </a:r>
          <a:r>
            <a:rPr lang="en-US" dirty="0"/>
            <a:t>W</a:t>
          </a:r>
        </a:p>
      </dgm:t>
    </dgm:pt>
    <dgm:pt modelId="{7EF98EFF-6E52-49F6-A894-1F8A3533D86B}" type="parTrans" cxnId="{BF1A6C60-B374-4418-800C-31151CF1C548}">
      <dgm:prSet/>
      <dgm:spPr/>
      <dgm:t>
        <a:bodyPr/>
        <a:lstStyle/>
        <a:p>
          <a:pPr algn="ctr"/>
          <a:endParaRPr lang="en-US"/>
        </a:p>
      </dgm:t>
    </dgm:pt>
    <dgm:pt modelId="{E29A3187-3A23-4F3C-9598-2B5F9642DC9A}" type="sibTrans" cxnId="{BF1A6C60-B374-4418-800C-31151CF1C548}">
      <dgm:prSet/>
      <dgm:spPr>
        <a:solidFill>
          <a:srgbClr val="193EB0"/>
        </a:solidFill>
        <a:ln>
          <a:solidFill>
            <a:srgbClr val="193EB0"/>
          </a:solidFill>
        </a:ln>
      </dgm:spPr>
      <dgm:t>
        <a:bodyPr/>
        <a:lstStyle/>
        <a:p>
          <a:pPr algn="ctr"/>
          <a:endParaRPr lang="en-US"/>
        </a:p>
      </dgm:t>
    </dgm:pt>
    <dgm:pt modelId="{A85912EB-034F-4E08-9C31-A1A1829DCB93}">
      <dgm:prSet phldrT="[Text]"/>
      <dgm:spPr>
        <a:solidFill>
          <a:srgbClr val="193EB0"/>
        </a:solidFill>
        <a:ln>
          <a:solidFill>
            <a:srgbClr val="193EB0"/>
          </a:solidFill>
        </a:ln>
      </dgm:spPr>
      <dgm:t>
        <a:bodyPr/>
        <a:lstStyle/>
        <a:p>
          <a:pPr algn="ctr"/>
          <a:r>
            <a:rPr lang="en-US" b="0" dirty="0"/>
            <a:t>Steps</a:t>
          </a:r>
        </a:p>
      </dgm:t>
    </dgm:pt>
    <dgm:pt modelId="{E648C807-3852-48C1-8213-388FE718BDBE}" type="parTrans" cxnId="{5AF851E4-3532-49E9-8DEF-4AB9B16A8309}">
      <dgm:prSet/>
      <dgm:spPr/>
      <dgm:t>
        <a:bodyPr/>
        <a:lstStyle/>
        <a:p>
          <a:pPr algn="ctr"/>
          <a:endParaRPr lang="en-US"/>
        </a:p>
      </dgm:t>
    </dgm:pt>
    <dgm:pt modelId="{2CBB5EA9-BC1C-4784-AF1B-03A9EB351354}" type="sibTrans" cxnId="{5AF851E4-3532-49E9-8DEF-4AB9B16A8309}">
      <dgm:prSet/>
      <dgm:spPr>
        <a:solidFill>
          <a:srgbClr val="193EB0"/>
        </a:solidFill>
        <a:ln>
          <a:solidFill>
            <a:srgbClr val="193EB0"/>
          </a:solidFill>
        </a:ln>
      </dgm:spPr>
      <dgm:t>
        <a:bodyPr/>
        <a:lstStyle/>
        <a:p>
          <a:pPr algn="ctr"/>
          <a:endParaRPr lang="en-US"/>
        </a:p>
      </dgm:t>
    </dgm:pt>
    <dgm:pt modelId="{C09E5258-FDB7-4843-8123-0540791FDDB5}">
      <dgm:prSet phldrT="[Text]"/>
      <dgm:spPr>
        <a:solidFill>
          <a:srgbClr val="193EB0"/>
        </a:solidFill>
        <a:ln>
          <a:solidFill>
            <a:srgbClr val="193EB0"/>
          </a:solidFill>
        </a:ln>
      </dgm:spPr>
      <dgm:t>
        <a:bodyPr/>
        <a:lstStyle/>
        <a:p>
          <a:pPr algn="ctr"/>
          <a:r>
            <a:rPr lang="en-US" dirty="0"/>
            <a:t>Target</a:t>
          </a:r>
        </a:p>
      </dgm:t>
    </dgm:pt>
    <dgm:pt modelId="{42E7CE28-5E4D-44D4-B087-D10283FA281A}" type="parTrans" cxnId="{E7E32F08-95E6-47F8-AF7D-0D9E9B745393}">
      <dgm:prSet/>
      <dgm:spPr/>
      <dgm:t>
        <a:bodyPr/>
        <a:lstStyle/>
        <a:p>
          <a:pPr algn="ctr"/>
          <a:endParaRPr lang="en-US"/>
        </a:p>
      </dgm:t>
    </dgm:pt>
    <dgm:pt modelId="{2988A90B-7EE4-4C3C-92E6-EAF6433ADC5E}" type="sibTrans" cxnId="{E7E32F08-95E6-47F8-AF7D-0D9E9B745393}">
      <dgm:prSet/>
      <dgm:spPr/>
      <dgm:t>
        <a:bodyPr/>
        <a:lstStyle/>
        <a:p>
          <a:pPr algn="ctr"/>
          <a:endParaRPr lang="en-US"/>
        </a:p>
      </dgm:t>
    </dgm:pt>
    <dgm:pt modelId="{2C480C08-FF63-4572-9815-CDB643C6B491}" type="pres">
      <dgm:prSet presAssocID="{441861A1-4680-445C-8706-53E7AEDA97C0}" presName="Name0" presStyleCnt="0">
        <dgm:presLayoutVars>
          <dgm:chMax/>
          <dgm:chPref/>
          <dgm:dir/>
          <dgm:animLvl val="lvl"/>
        </dgm:presLayoutVars>
      </dgm:prSet>
      <dgm:spPr/>
    </dgm:pt>
    <dgm:pt modelId="{47E06D6A-BB91-4CFD-ADF1-200E4C2A33D8}" type="pres">
      <dgm:prSet presAssocID="{DD24572C-C097-4901-8517-DF58568AA71B}" presName="composite" presStyleCnt="0"/>
      <dgm:spPr/>
    </dgm:pt>
    <dgm:pt modelId="{2DFCE5B1-EF45-43AF-B523-44A8C4AE91E1}" type="pres">
      <dgm:prSet presAssocID="{DD24572C-C097-4901-8517-DF58568AA71B}" presName="Parent1" presStyleLbl="node1" presStyleIdx="0" presStyleCnt="8" custLinFactX="-106544" custLinFactNeighborX="-200000" custLinFactNeighborY="35948">
        <dgm:presLayoutVars>
          <dgm:chMax val="1"/>
          <dgm:chPref val="1"/>
          <dgm:bulletEnabled val="1"/>
        </dgm:presLayoutVars>
      </dgm:prSet>
      <dgm:spPr/>
    </dgm:pt>
    <dgm:pt modelId="{59548C40-2134-4E22-BB98-FEB643B5DCE8}" type="pres">
      <dgm:prSet presAssocID="{DD24572C-C097-4901-8517-DF58568AA71B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F5B12EDB-013E-4D1E-A890-D9A83DD3A965}" type="pres">
      <dgm:prSet presAssocID="{DD24572C-C097-4901-8517-DF58568AA71B}" presName="BalanceSpacing" presStyleCnt="0"/>
      <dgm:spPr/>
    </dgm:pt>
    <dgm:pt modelId="{97C5C765-CA01-4B6C-A845-C41BD65E25E2}" type="pres">
      <dgm:prSet presAssocID="{DD24572C-C097-4901-8517-DF58568AA71B}" presName="BalanceSpacing1" presStyleCnt="0"/>
      <dgm:spPr/>
    </dgm:pt>
    <dgm:pt modelId="{E8CE490F-195B-4FD1-AA25-5A19CB0622E8}" type="pres">
      <dgm:prSet presAssocID="{B3FBFF9E-3D4C-4825-B14A-AE708BAA2A50}" presName="Accent1Text" presStyleLbl="node1" presStyleIdx="1" presStyleCnt="8" custLinFactX="-100000" custLinFactY="79937" custLinFactNeighborX="-183475" custLinFactNeighborY="100000"/>
      <dgm:spPr/>
    </dgm:pt>
    <dgm:pt modelId="{E29D98C9-E35A-409C-BAB3-4AE7DBD52284}" type="pres">
      <dgm:prSet presAssocID="{B3FBFF9E-3D4C-4825-B14A-AE708BAA2A50}" presName="spaceBetweenRectangles" presStyleCnt="0"/>
      <dgm:spPr/>
    </dgm:pt>
    <dgm:pt modelId="{0AE863E4-2603-4DBE-863C-DD6F6EB218EE}" type="pres">
      <dgm:prSet presAssocID="{A36E06C4-1D27-4CF0-B7D0-2AB294F17AF5}" presName="composite" presStyleCnt="0"/>
      <dgm:spPr/>
    </dgm:pt>
    <dgm:pt modelId="{2BF3B125-31D7-4913-8941-47598D49A1C4}" type="pres">
      <dgm:prSet presAssocID="{A36E06C4-1D27-4CF0-B7D0-2AB294F17AF5}" presName="Parent1" presStyleLbl="node1" presStyleIdx="2" presStyleCnt="8" custLinFactX="-96399" custLinFactNeighborX="-100000" custLinFactNeighborY="95057">
        <dgm:presLayoutVars>
          <dgm:chMax val="1"/>
          <dgm:chPref val="1"/>
          <dgm:bulletEnabled val="1"/>
        </dgm:presLayoutVars>
      </dgm:prSet>
      <dgm:spPr/>
    </dgm:pt>
    <dgm:pt modelId="{03BF5E30-9807-4305-BA90-38BCCAF0396D}" type="pres">
      <dgm:prSet presAssocID="{A36E06C4-1D27-4CF0-B7D0-2AB294F17AF5}" presName="Childtext1" presStyleLbl="revTx" presStyleIdx="1" presStyleCnt="4" custLinFactNeighborX="55956" custLinFactNeighborY="-92554">
        <dgm:presLayoutVars>
          <dgm:chMax val="0"/>
          <dgm:chPref val="0"/>
          <dgm:bulletEnabled val="1"/>
        </dgm:presLayoutVars>
      </dgm:prSet>
      <dgm:spPr/>
    </dgm:pt>
    <dgm:pt modelId="{E67DB066-BC6A-4798-8076-8D26A6195A0B}" type="pres">
      <dgm:prSet presAssocID="{A36E06C4-1D27-4CF0-B7D0-2AB294F17AF5}" presName="BalanceSpacing" presStyleCnt="0"/>
      <dgm:spPr/>
    </dgm:pt>
    <dgm:pt modelId="{2FB5E328-6534-41F2-8053-6F6C2CC64DEA}" type="pres">
      <dgm:prSet presAssocID="{A36E06C4-1D27-4CF0-B7D0-2AB294F17AF5}" presName="BalanceSpacing1" presStyleCnt="0"/>
      <dgm:spPr/>
    </dgm:pt>
    <dgm:pt modelId="{B0E52558-E9D0-4FD1-A1BE-9CF85AE3822D}" type="pres">
      <dgm:prSet presAssocID="{E29A3187-3A23-4F3C-9598-2B5F9642DC9A}" presName="Accent1Text" presStyleLbl="node1" presStyleIdx="3" presStyleCnt="8" custScaleX="129376" custScaleY="103432" custLinFactX="-100000" custLinFactNeighborX="-126890" custLinFactNeighborY="-939"/>
      <dgm:spPr/>
    </dgm:pt>
    <dgm:pt modelId="{93DA6805-0EBA-40EF-8FD4-1210AB6D65A7}" type="pres">
      <dgm:prSet presAssocID="{E29A3187-3A23-4F3C-9598-2B5F9642DC9A}" presName="spaceBetweenRectangles" presStyleCnt="0"/>
      <dgm:spPr/>
    </dgm:pt>
    <dgm:pt modelId="{D2D0A179-E2A4-43D1-B53F-FE2BA4839CDE}" type="pres">
      <dgm:prSet presAssocID="{A85912EB-034F-4E08-9C31-A1A1829DCB93}" presName="composite" presStyleCnt="0"/>
      <dgm:spPr/>
    </dgm:pt>
    <dgm:pt modelId="{36C0228B-2182-4C5B-802D-74220A50C41A}" type="pres">
      <dgm:prSet presAssocID="{A85912EB-034F-4E08-9C31-A1A1829DCB93}" presName="Parent1" presStyleLbl="node1" presStyleIdx="4" presStyleCnt="8" custLinFactNeighborX="16847" custLinFactNeighborY="8956">
        <dgm:presLayoutVars>
          <dgm:chMax val="1"/>
          <dgm:chPref val="1"/>
          <dgm:bulletEnabled val="1"/>
        </dgm:presLayoutVars>
      </dgm:prSet>
      <dgm:spPr/>
    </dgm:pt>
    <dgm:pt modelId="{E7FA0E94-0D89-458B-9C2F-932DF37691A1}" type="pres">
      <dgm:prSet presAssocID="{A85912EB-034F-4E08-9C31-A1A1829DCB93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6DBAA64F-C3B8-4377-B906-09B35B296A07}" type="pres">
      <dgm:prSet presAssocID="{A85912EB-034F-4E08-9C31-A1A1829DCB93}" presName="BalanceSpacing" presStyleCnt="0"/>
      <dgm:spPr/>
    </dgm:pt>
    <dgm:pt modelId="{5E77E29B-23C4-40B9-B5BC-21068C4DD2DF}" type="pres">
      <dgm:prSet presAssocID="{A85912EB-034F-4E08-9C31-A1A1829DCB93}" presName="BalanceSpacing1" presStyleCnt="0"/>
      <dgm:spPr/>
    </dgm:pt>
    <dgm:pt modelId="{0E120CFC-BBBC-4242-844A-7F3AB4679B68}" type="pres">
      <dgm:prSet presAssocID="{2CBB5EA9-BC1C-4784-AF1B-03A9EB351354}" presName="Accent1Text" presStyleLbl="node1" presStyleIdx="5" presStyleCnt="8" custLinFactNeighborX="-1338" custLinFactNeighborY="14081"/>
      <dgm:spPr/>
    </dgm:pt>
    <dgm:pt modelId="{E8D100DA-074E-4EE7-AF20-48CE557A048E}" type="pres">
      <dgm:prSet presAssocID="{2CBB5EA9-BC1C-4784-AF1B-03A9EB351354}" presName="spaceBetweenRectangles" presStyleCnt="0"/>
      <dgm:spPr/>
    </dgm:pt>
    <dgm:pt modelId="{9B618088-A48E-43EA-84D8-776F23C2E831}" type="pres">
      <dgm:prSet presAssocID="{C09E5258-FDB7-4843-8123-0540791FDDB5}" presName="composite" presStyleCnt="0"/>
      <dgm:spPr/>
    </dgm:pt>
    <dgm:pt modelId="{0EFF78D1-04DE-4BB2-AC91-99B6F66553AE}" type="pres">
      <dgm:prSet presAssocID="{C09E5258-FDB7-4843-8123-0540791FDDB5}" presName="Parent1" presStyleLbl="node1" presStyleIdx="6" presStyleCnt="8" custLinFactY="-69650" custLinFactNeighborX="2171" custLinFactNeighborY="-100000">
        <dgm:presLayoutVars>
          <dgm:chMax val="1"/>
          <dgm:chPref val="1"/>
          <dgm:bulletEnabled val="1"/>
        </dgm:presLayoutVars>
      </dgm:prSet>
      <dgm:spPr/>
    </dgm:pt>
    <dgm:pt modelId="{BF24C6F7-6E98-472A-BB20-25348572BE6C}" type="pres">
      <dgm:prSet presAssocID="{C09E5258-FDB7-4843-8123-0540791FDDB5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897CFF8E-0DB3-4BD6-BAFD-A467D483B60E}" type="pres">
      <dgm:prSet presAssocID="{C09E5258-FDB7-4843-8123-0540791FDDB5}" presName="BalanceSpacing" presStyleCnt="0"/>
      <dgm:spPr/>
    </dgm:pt>
    <dgm:pt modelId="{606B4DB5-B670-44E9-9BC9-3E7F08007214}" type="pres">
      <dgm:prSet presAssocID="{C09E5258-FDB7-4843-8123-0540791FDDB5}" presName="BalanceSpacing1" presStyleCnt="0"/>
      <dgm:spPr/>
    </dgm:pt>
    <dgm:pt modelId="{1DF36083-D5DB-44CD-AF34-05C187C40A30}" type="pres">
      <dgm:prSet presAssocID="{2988A90B-7EE4-4C3C-92E6-EAF6433ADC5E}" presName="Accent1Text" presStyleLbl="node1" presStyleIdx="7" presStyleCnt="8" custLinFactY="-72415" custLinFactNeighborX="25143" custLinFactNeighborY="-100000"/>
      <dgm:spPr/>
    </dgm:pt>
  </dgm:ptLst>
  <dgm:cxnLst>
    <dgm:cxn modelId="{E7E32F08-95E6-47F8-AF7D-0D9E9B745393}" srcId="{441861A1-4680-445C-8706-53E7AEDA97C0}" destId="{C09E5258-FDB7-4843-8123-0540791FDDB5}" srcOrd="3" destOrd="0" parTransId="{42E7CE28-5E4D-44D4-B087-D10283FA281A}" sibTransId="{2988A90B-7EE4-4C3C-92E6-EAF6433ADC5E}"/>
    <dgm:cxn modelId="{8945B423-9BC1-4562-93C0-63C81E48877C}" type="presOf" srcId="{E29A3187-3A23-4F3C-9598-2B5F9642DC9A}" destId="{B0E52558-E9D0-4FD1-A1BE-9CF85AE3822D}" srcOrd="0" destOrd="0" presId="urn:microsoft.com/office/officeart/2008/layout/AlternatingHexagons"/>
    <dgm:cxn modelId="{5AC23039-AA84-4FBA-AFFE-4E2839A78A08}" type="presOf" srcId="{A85912EB-034F-4E08-9C31-A1A1829DCB93}" destId="{36C0228B-2182-4C5B-802D-74220A50C41A}" srcOrd="0" destOrd="0" presId="urn:microsoft.com/office/officeart/2008/layout/AlternatingHexagons"/>
    <dgm:cxn modelId="{758DF75D-A35F-4D7C-B010-E290155F19E2}" type="presOf" srcId="{2988A90B-7EE4-4C3C-92E6-EAF6433ADC5E}" destId="{1DF36083-D5DB-44CD-AF34-05C187C40A30}" srcOrd="0" destOrd="0" presId="urn:microsoft.com/office/officeart/2008/layout/AlternatingHexagons"/>
    <dgm:cxn modelId="{BF1A6C60-B374-4418-800C-31151CF1C548}" srcId="{441861A1-4680-445C-8706-53E7AEDA97C0}" destId="{A36E06C4-1D27-4CF0-B7D0-2AB294F17AF5}" srcOrd="1" destOrd="0" parTransId="{7EF98EFF-6E52-49F6-A894-1F8A3533D86B}" sibTransId="{E29A3187-3A23-4F3C-9598-2B5F9642DC9A}"/>
    <dgm:cxn modelId="{FCDB2A7C-A46E-41DC-A8EF-FA3F1A99D94F}" type="presOf" srcId="{B3FBFF9E-3D4C-4825-B14A-AE708BAA2A50}" destId="{E8CE490F-195B-4FD1-AA25-5A19CB0622E8}" srcOrd="0" destOrd="0" presId="urn:microsoft.com/office/officeart/2008/layout/AlternatingHexagons"/>
    <dgm:cxn modelId="{20CBFC86-D7CA-40E3-9AF4-DCA626F716DB}" type="presOf" srcId="{A36E06C4-1D27-4CF0-B7D0-2AB294F17AF5}" destId="{2BF3B125-31D7-4913-8941-47598D49A1C4}" srcOrd="0" destOrd="0" presId="urn:microsoft.com/office/officeart/2008/layout/AlternatingHexagons"/>
    <dgm:cxn modelId="{6A16709F-8E59-415C-AC8C-50A5210974B8}" srcId="{441861A1-4680-445C-8706-53E7AEDA97C0}" destId="{DD24572C-C097-4901-8517-DF58568AA71B}" srcOrd="0" destOrd="0" parTransId="{519F91B1-8B7E-448B-9B5F-A1E15BCAC79E}" sibTransId="{B3FBFF9E-3D4C-4825-B14A-AE708BAA2A50}"/>
    <dgm:cxn modelId="{8B1691B3-DA77-4AF7-BC57-72CB24B05532}" type="presOf" srcId="{C09E5258-FDB7-4843-8123-0540791FDDB5}" destId="{0EFF78D1-04DE-4BB2-AC91-99B6F66553AE}" srcOrd="0" destOrd="0" presId="urn:microsoft.com/office/officeart/2008/layout/AlternatingHexagons"/>
    <dgm:cxn modelId="{311110B8-495E-47BA-AE98-031A588A0BBB}" type="presOf" srcId="{441861A1-4680-445C-8706-53E7AEDA97C0}" destId="{2C480C08-FF63-4572-9815-CDB643C6B491}" srcOrd="0" destOrd="0" presId="urn:microsoft.com/office/officeart/2008/layout/AlternatingHexagons"/>
    <dgm:cxn modelId="{58DF01CA-C044-4E67-A687-A4AF630C9E58}" type="presOf" srcId="{2CBB5EA9-BC1C-4784-AF1B-03A9EB351354}" destId="{0E120CFC-BBBC-4242-844A-7F3AB4679B68}" srcOrd="0" destOrd="0" presId="urn:microsoft.com/office/officeart/2008/layout/AlternatingHexagons"/>
    <dgm:cxn modelId="{5AF851E4-3532-49E9-8DEF-4AB9B16A8309}" srcId="{441861A1-4680-445C-8706-53E7AEDA97C0}" destId="{A85912EB-034F-4E08-9C31-A1A1829DCB93}" srcOrd="2" destOrd="0" parTransId="{E648C807-3852-48C1-8213-388FE718BDBE}" sibTransId="{2CBB5EA9-BC1C-4784-AF1B-03A9EB351354}"/>
    <dgm:cxn modelId="{A05D5DFB-2682-4A9D-BBAF-1DEF0CE2CB4B}" type="presOf" srcId="{DD24572C-C097-4901-8517-DF58568AA71B}" destId="{2DFCE5B1-EF45-43AF-B523-44A8C4AE91E1}" srcOrd="0" destOrd="0" presId="urn:microsoft.com/office/officeart/2008/layout/AlternatingHexagons"/>
    <dgm:cxn modelId="{DF7451FC-EAB5-4C6D-90FA-E1B3B793693D}" type="presParOf" srcId="{2C480C08-FF63-4572-9815-CDB643C6B491}" destId="{47E06D6A-BB91-4CFD-ADF1-200E4C2A33D8}" srcOrd="0" destOrd="0" presId="urn:microsoft.com/office/officeart/2008/layout/AlternatingHexagons"/>
    <dgm:cxn modelId="{EA438220-E17B-42C5-B11D-ED2EA90DA065}" type="presParOf" srcId="{47E06D6A-BB91-4CFD-ADF1-200E4C2A33D8}" destId="{2DFCE5B1-EF45-43AF-B523-44A8C4AE91E1}" srcOrd="0" destOrd="0" presId="urn:microsoft.com/office/officeart/2008/layout/AlternatingHexagons"/>
    <dgm:cxn modelId="{23D0DD33-1C94-4772-AB7D-933B66B136B9}" type="presParOf" srcId="{47E06D6A-BB91-4CFD-ADF1-200E4C2A33D8}" destId="{59548C40-2134-4E22-BB98-FEB643B5DCE8}" srcOrd="1" destOrd="0" presId="urn:microsoft.com/office/officeart/2008/layout/AlternatingHexagons"/>
    <dgm:cxn modelId="{FC6C8F0D-47F2-4D78-A158-86EAF1D93498}" type="presParOf" srcId="{47E06D6A-BB91-4CFD-ADF1-200E4C2A33D8}" destId="{F5B12EDB-013E-4D1E-A890-D9A83DD3A965}" srcOrd="2" destOrd="0" presId="urn:microsoft.com/office/officeart/2008/layout/AlternatingHexagons"/>
    <dgm:cxn modelId="{98F401D3-620A-4045-8690-5BD87041134C}" type="presParOf" srcId="{47E06D6A-BB91-4CFD-ADF1-200E4C2A33D8}" destId="{97C5C765-CA01-4B6C-A845-C41BD65E25E2}" srcOrd="3" destOrd="0" presId="urn:microsoft.com/office/officeart/2008/layout/AlternatingHexagons"/>
    <dgm:cxn modelId="{DDA83765-C5AE-4044-8A90-30B21F331CCE}" type="presParOf" srcId="{47E06D6A-BB91-4CFD-ADF1-200E4C2A33D8}" destId="{E8CE490F-195B-4FD1-AA25-5A19CB0622E8}" srcOrd="4" destOrd="0" presId="urn:microsoft.com/office/officeart/2008/layout/AlternatingHexagons"/>
    <dgm:cxn modelId="{01BF5A98-AD05-42F2-A3DC-301C38D112E7}" type="presParOf" srcId="{2C480C08-FF63-4572-9815-CDB643C6B491}" destId="{E29D98C9-E35A-409C-BAB3-4AE7DBD52284}" srcOrd="1" destOrd="0" presId="urn:microsoft.com/office/officeart/2008/layout/AlternatingHexagons"/>
    <dgm:cxn modelId="{AFF22435-7820-4421-9C33-29074F59F254}" type="presParOf" srcId="{2C480C08-FF63-4572-9815-CDB643C6B491}" destId="{0AE863E4-2603-4DBE-863C-DD6F6EB218EE}" srcOrd="2" destOrd="0" presId="urn:microsoft.com/office/officeart/2008/layout/AlternatingHexagons"/>
    <dgm:cxn modelId="{A4DA0EBD-0E35-4984-B5CF-367088EADAED}" type="presParOf" srcId="{0AE863E4-2603-4DBE-863C-DD6F6EB218EE}" destId="{2BF3B125-31D7-4913-8941-47598D49A1C4}" srcOrd="0" destOrd="0" presId="urn:microsoft.com/office/officeart/2008/layout/AlternatingHexagons"/>
    <dgm:cxn modelId="{342205A6-E148-48ED-9762-5D159194DB03}" type="presParOf" srcId="{0AE863E4-2603-4DBE-863C-DD6F6EB218EE}" destId="{03BF5E30-9807-4305-BA90-38BCCAF0396D}" srcOrd="1" destOrd="0" presId="urn:microsoft.com/office/officeart/2008/layout/AlternatingHexagons"/>
    <dgm:cxn modelId="{4BB2C77A-597C-40F2-9C5A-FB9FD1DDFF8D}" type="presParOf" srcId="{0AE863E4-2603-4DBE-863C-DD6F6EB218EE}" destId="{E67DB066-BC6A-4798-8076-8D26A6195A0B}" srcOrd="2" destOrd="0" presId="urn:microsoft.com/office/officeart/2008/layout/AlternatingHexagons"/>
    <dgm:cxn modelId="{E36D8469-5810-430B-8F8E-2D0E7BA45CD6}" type="presParOf" srcId="{0AE863E4-2603-4DBE-863C-DD6F6EB218EE}" destId="{2FB5E328-6534-41F2-8053-6F6C2CC64DEA}" srcOrd="3" destOrd="0" presId="urn:microsoft.com/office/officeart/2008/layout/AlternatingHexagons"/>
    <dgm:cxn modelId="{CE61FB52-9E76-4026-A8B2-6AFD9753211D}" type="presParOf" srcId="{0AE863E4-2603-4DBE-863C-DD6F6EB218EE}" destId="{B0E52558-E9D0-4FD1-A1BE-9CF85AE3822D}" srcOrd="4" destOrd="0" presId="urn:microsoft.com/office/officeart/2008/layout/AlternatingHexagons"/>
    <dgm:cxn modelId="{31010AC9-FD2B-41AF-B9B5-AD63C02974ED}" type="presParOf" srcId="{2C480C08-FF63-4572-9815-CDB643C6B491}" destId="{93DA6805-0EBA-40EF-8FD4-1210AB6D65A7}" srcOrd="3" destOrd="0" presId="urn:microsoft.com/office/officeart/2008/layout/AlternatingHexagons"/>
    <dgm:cxn modelId="{1AFC8F77-C9AD-4CE8-9A20-6CCFB5DE463A}" type="presParOf" srcId="{2C480C08-FF63-4572-9815-CDB643C6B491}" destId="{D2D0A179-E2A4-43D1-B53F-FE2BA4839CDE}" srcOrd="4" destOrd="0" presId="urn:microsoft.com/office/officeart/2008/layout/AlternatingHexagons"/>
    <dgm:cxn modelId="{901DC3D2-66C1-4C56-B199-BFA369459E85}" type="presParOf" srcId="{D2D0A179-E2A4-43D1-B53F-FE2BA4839CDE}" destId="{36C0228B-2182-4C5B-802D-74220A50C41A}" srcOrd="0" destOrd="0" presId="urn:microsoft.com/office/officeart/2008/layout/AlternatingHexagons"/>
    <dgm:cxn modelId="{872DDAB2-ADDA-4A81-B864-2C9A1A8904C5}" type="presParOf" srcId="{D2D0A179-E2A4-43D1-B53F-FE2BA4839CDE}" destId="{E7FA0E94-0D89-458B-9C2F-932DF37691A1}" srcOrd="1" destOrd="0" presId="urn:microsoft.com/office/officeart/2008/layout/AlternatingHexagons"/>
    <dgm:cxn modelId="{9B2270F3-FA62-4959-9730-1A2C5812F99B}" type="presParOf" srcId="{D2D0A179-E2A4-43D1-B53F-FE2BA4839CDE}" destId="{6DBAA64F-C3B8-4377-B906-09B35B296A07}" srcOrd="2" destOrd="0" presId="urn:microsoft.com/office/officeart/2008/layout/AlternatingHexagons"/>
    <dgm:cxn modelId="{408D0319-076A-4830-A1B6-9A2458C9BF36}" type="presParOf" srcId="{D2D0A179-E2A4-43D1-B53F-FE2BA4839CDE}" destId="{5E77E29B-23C4-40B9-B5BC-21068C4DD2DF}" srcOrd="3" destOrd="0" presId="urn:microsoft.com/office/officeart/2008/layout/AlternatingHexagons"/>
    <dgm:cxn modelId="{C86409D2-AB6E-4BA5-A884-B904C6442595}" type="presParOf" srcId="{D2D0A179-E2A4-43D1-B53F-FE2BA4839CDE}" destId="{0E120CFC-BBBC-4242-844A-7F3AB4679B68}" srcOrd="4" destOrd="0" presId="urn:microsoft.com/office/officeart/2008/layout/AlternatingHexagons"/>
    <dgm:cxn modelId="{A175797D-8A6A-40AD-BB4C-B6C88C334390}" type="presParOf" srcId="{2C480C08-FF63-4572-9815-CDB643C6B491}" destId="{E8D100DA-074E-4EE7-AF20-48CE557A048E}" srcOrd="5" destOrd="0" presId="urn:microsoft.com/office/officeart/2008/layout/AlternatingHexagons"/>
    <dgm:cxn modelId="{30D7F57A-EDA4-43FE-A260-26A2413C6BCF}" type="presParOf" srcId="{2C480C08-FF63-4572-9815-CDB643C6B491}" destId="{9B618088-A48E-43EA-84D8-776F23C2E831}" srcOrd="6" destOrd="0" presId="urn:microsoft.com/office/officeart/2008/layout/AlternatingHexagons"/>
    <dgm:cxn modelId="{2265B204-29D2-4363-B48F-C4E38DA4CB01}" type="presParOf" srcId="{9B618088-A48E-43EA-84D8-776F23C2E831}" destId="{0EFF78D1-04DE-4BB2-AC91-99B6F66553AE}" srcOrd="0" destOrd="0" presId="urn:microsoft.com/office/officeart/2008/layout/AlternatingHexagons"/>
    <dgm:cxn modelId="{3EA722D8-7734-4150-9D08-43CAF11371A3}" type="presParOf" srcId="{9B618088-A48E-43EA-84D8-776F23C2E831}" destId="{BF24C6F7-6E98-472A-BB20-25348572BE6C}" srcOrd="1" destOrd="0" presId="urn:microsoft.com/office/officeart/2008/layout/AlternatingHexagons"/>
    <dgm:cxn modelId="{04849AC6-7006-4128-A25C-32780FE52077}" type="presParOf" srcId="{9B618088-A48E-43EA-84D8-776F23C2E831}" destId="{897CFF8E-0DB3-4BD6-BAFD-A467D483B60E}" srcOrd="2" destOrd="0" presId="urn:microsoft.com/office/officeart/2008/layout/AlternatingHexagons"/>
    <dgm:cxn modelId="{90DFE374-A43F-4247-919B-692BC9325D8D}" type="presParOf" srcId="{9B618088-A48E-43EA-84D8-776F23C2E831}" destId="{606B4DB5-B670-44E9-9BC9-3E7F08007214}" srcOrd="3" destOrd="0" presId="urn:microsoft.com/office/officeart/2008/layout/AlternatingHexagons"/>
    <dgm:cxn modelId="{92386DA4-AF0E-43F1-B0B4-F9BED0EF4A9F}" type="presParOf" srcId="{9B618088-A48E-43EA-84D8-776F23C2E831}" destId="{1DF36083-D5DB-44CD-AF34-05C187C40A30}" srcOrd="4" destOrd="0" presId="urn:microsoft.com/office/officeart/2008/layout/AlternatingHexagons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FCE5B1-EF45-43AF-B523-44A8C4AE91E1}">
      <dsp:nvSpPr>
        <dsp:cNvPr id="0" name=""/>
        <dsp:cNvSpPr/>
      </dsp:nvSpPr>
      <dsp:spPr>
        <a:xfrm rot="5400000">
          <a:off x="1115328" y="522323"/>
          <a:ext cx="1228735" cy="1068999"/>
        </a:xfrm>
        <a:prstGeom prst="hexagon">
          <a:avLst>
            <a:gd name="adj" fmla="val 25000"/>
            <a:gd name="vf" fmla="val 115470"/>
          </a:avLst>
        </a:prstGeom>
        <a:solidFill>
          <a:srgbClr val="193EB0"/>
        </a:solidFill>
        <a:ln>
          <a:solidFill>
            <a:srgbClr val="193EB0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WHY</a:t>
          </a:r>
        </a:p>
      </dsp:txBody>
      <dsp:txXfrm rot="-5400000">
        <a:off x="1361782" y="633933"/>
        <a:ext cx="735827" cy="845779"/>
      </dsp:txXfrm>
    </dsp:sp>
    <dsp:sp modelId="{59548C40-2134-4E22-BB98-FEB643B5DCE8}">
      <dsp:nvSpPr>
        <dsp:cNvPr id="0" name=""/>
        <dsp:cNvSpPr/>
      </dsp:nvSpPr>
      <dsp:spPr>
        <a:xfrm>
          <a:off x="5573588" y="246496"/>
          <a:ext cx="1371268" cy="737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CE490F-195B-4FD1-AA25-5A19CB0622E8}">
      <dsp:nvSpPr>
        <dsp:cNvPr id="0" name=""/>
        <dsp:cNvSpPr/>
      </dsp:nvSpPr>
      <dsp:spPr>
        <a:xfrm rot="5400000">
          <a:off x="207416" y="2291566"/>
          <a:ext cx="1228735" cy="1068999"/>
        </a:xfrm>
        <a:prstGeom prst="hexagon">
          <a:avLst>
            <a:gd name="adj" fmla="val 25000"/>
            <a:gd name="vf" fmla="val 115470"/>
          </a:avLst>
        </a:prstGeom>
        <a:solidFill>
          <a:srgbClr val="193EB0"/>
        </a:solidFill>
        <a:ln>
          <a:solidFill>
            <a:srgbClr val="193EB0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453870" y="2403176"/>
        <a:ext cx="735827" cy="845779"/>
      </dsp:txXfrm>
    </dsp:sp>
    <dsp:sp modelId="{2BF3B125-31D7-4913-8941-47598D49A1C4}">
      <dsp:nvSpPr>
        <dsp:cNvPr id="0" name=""/>
        <dsp:cNvSpPr/>
      </dsp:nvSpPr>
      <dsp:spPr>
        <a:xfrm rot="5400000">
          <a:off x="1713306" y="2312651"/>
          <a:ext cx="1228735" cy="1068999"/>
        </a:xfrm>
        <a:prstGeom prst="hexagon">
          <a:avLst>
            <a:gd name="adj" fmla="val 25000"/>
            <a:gd name="vf" fmla="val 115470"/>
          </a:avLst>
        </a:prstGeom>
        <a:solidFill>
          <a:srgbClr val="193EB0"/>
        </a:solidFill>
        <a:ln>
          <a:solidFill>
            <a:srgbClr val="193EB0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</a:t>
          </a:r>
          <a:r>
            <a:rPr lang="en-US" sz="1700" b="0" kern="1200" dirty="0"/>
            <a:t>O</a:t>
          </a:r>
          <a:r>
            <a:rPr lang="en-US" sz="1700" kern="1200" dirty="0"/>
            <a:t>W</a:t>
          </a:r>
        </a:p>
      </dsp:txBody>
      <dsp:txXfrm rot="-5400000">
        <a:off x="1959760" y="2424261"/>
        <a:ext cx="735827" cy="845779"/>
      </dsp:txXfrm>
    </dsp:sp>
    <dsp:sp modelId="{03BF5E30-9807-4305-BA90-38BCCAF0396D}">
      <dsp:nvSpPr>
        <dsp:cNvPr id="0" name=""/>
        <dsp:cNvSpPr/>
      </dsp:nvSpPr>
      <dsp:spPr>
        <a:xfrm>
          <a:off x="3263965" y="628186"/>
          <a:ext cx="1327033" cy="737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E52558-E9D0-4FD1-A1BE-9CF85AE3822D}">
      <dsp:nvSpPr>
        <dsp:cNvPr id="0" name=""/>
        <dsp:cNvSpPr/>
      </dsp:nvSpPr>
      <dsp:spPr>
        <a:xfrm rot="5400000">
          <a:off x="2520792" y="976100"/>
          <a:ext cx="1270905" cy="1383028"/>
        </a:xfrm>
        <a:prstGeom prst="hexagon">
          <a:avLst>
            <a:gd name="adj" fmla="val 25000"/>
            <a:gd name="vf" fmla="val 115470"/>
          </a:avLst>
        </a:prstGeom>
        <a:solidFill>
          <a:srgbClr val="193EB0"/>
        </a:solidFill>
        <a:ln>
          <a:solidFill>
            <a:srgbClr val="193EB0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2695236" y="1243980"/>
        <a:ext cx="922018" cy="847270"/>
      </dsp:txXfrm>
    </dsp:sp>
    <dsp:sp modelId="{36C0228B-2182-4C5B-802D-74220A50C41A}">
      <dsp:nvSpPr>
        <dsp:cNvPr id="0" name=""/>
        <dsp:cNvSpPr/>
      </dsp:nvSpPr>
      <dsp:spPr>
        <a:xfrm rot="5400000">
          <a:off x="4572377" y="2318734"/>
          <a:ext cx="1228735" cy="1068999"/>
        </a:xfrm>
        <a:prstGeom prst="hexagon">
          <a:avLst>
            <a:gd name="adj" fmla="val 25000"/>
            <a:gd name="vf" fmla="val 115470"/>
          </a:avLst>
        </a:prstGeom>
        <a:solidFill>
          <a:srgbClr val="193EB0"/>
        </a:solidFill>
        <a:ln>
          <a:solidFill>
            <a:srgbClr val="193EB0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Steps</a:t>
          </a:r>
        </a:p>
      </dsp:txBody>
      <dsp:txXfrm rot="-5400000">
        <a:off x="4818831" y="2430344"/>
        <a:ext cx="735827" cy="845779"/>
      </dsp:txXfrm>
    </dsp:sp>
    <dsp:sp modelId="{E7FA0E94-0D89-458B-9C2F-932DF37691A1}">
      <dsp:nvSpPr>
        <dsp:cNvPr id="0" name=""/>
        <dsp:cNvSpPr/>
      </dsp:nvSpPr>
      <dsp:spPr>
        <a:xfrm>
          <a:off x="5573588" y="2374567"/>
          <a:ext cx="1371268" cy="737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120CFC-BBBC-4242-844A-7F3AB4679B68}">
      <dsp:nvSpPr>
        <dsp:cNvPr id="0" name=""/>
        <dsp:cNvSpPr/>
      </dsp:nvSpPr>
      <dsp:spPr>
        <a:xfrm rot="5400000">
          <a:off x="3223460" y="2381706"/>
          <a:ext cx="1228735" cy="1068999"/>
        </a:xfrm>
        <a:prstGeom prst="hexagon">
          <a:avLst>
            <a:gd name="adj" fmla="val 25000"/>
            <a:gd name="vf" fmla="val 115470"/>
          </a:avLst>
        </a:prstGeom>
        <a:solidFill>
          <a:srgbClr val="193EB0"/>
        </a:solidFill>
        <a:ln>
          <a:solidFill>
            <a:srgbClr val="193EB0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3469914" y="2493316"/>
        <a:ext cx="735827" cy="845779"/>
      </dsp:txXfrm>
    </dsp:sp>
    <dsp:sp modelId="{0EFF78D1-04DE-4BB2-AC91-99B6F66553AE}">
      <dsp:nvSpPr>
        <dsp:cNvPr id="0" name=""/>
        <dsp:cNvSpPr/>
      </dsp:nvSpPr>
      <dsp:spPr>
        <a:xfrm rot="5400000">
          <a:off x="3836019" y="1167089"/>
          <a:ext cx="1228735" cy="1068999"/>
        </a:xfrm>
        <a:prstGeom prst="hexagon">
          <a:avLst>
            <a:gd name="adj" fmla="val 25000"/>
            <a:gd name="vf" fmla="val 115470"/>
          </a:avLst>
        </a:prstGeom>
        <a:solidFill>
          <a:srgbClr val="193EB0"/>
        </a:solidFill>
        <a:ln>
          <a:solidFill>
            <a:srgbClr val="193EB0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Target</a:t>
          </a:r>
        </a:p>
      </dsp:txBody>
      <dsp:txXfrm rot="-5400000">
        <a:off x="4082473" y="1278699"/>
        <a:ext cx="735827" cy="845779"/>
      </dsp:txXfrm>
    </dsp:sp>
    <dsp:sp modelId="{BF24C6F7-6E98-472A-BB20-25348572BE6C}">
      <dsp:nvSpPr>
        <dsp:cNvPr id="0" name=""/>
        <dsp:cNvSpPr/>
      </dsp:nvSpPr>
      <dsp:spPr>
        <a:xfrm>
          <a:off x="2521410" y="3417518"/>
          <a:ext cx="1327033" cy="737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F36083-D5DB-44CD-AF34-05C187C40A30}">
      <dsp:nvSpPr>
        <dsp:cNvPr id="0" name=""/>
        <dsp:cNvSpPr/>
      </dsp:nvSpPr>
      <dsp:spPr>
        <a:xfrm rot="5400000">
          <a:off x="5236109" y="1133115"/>
          <a:ext cx="1228735" cy="106899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5482563" y="1244725"/>
        <a:ext cx="735827" cy="8457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g>
</file>

<file path=ppt/media/image4.tmp>
</file>

<file path=ppt/media/image5.tmp>
</file>

<file path=ppt/media/image6.tmp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20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208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209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210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EF52FAC1-0289-47D3-BB93-032425F5619A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</p:spPr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en-US" sz="2000" b="0" strike="noStrike" spc="-1">
                <a:latin typeface="Arial"/>
              </a:rPr>
              <a:t>Note:</a:t>
            </a:r>
          </a:p>
        </p:txBody>
      </p:sp>
      <p:sp>
        <p:nvSpPr>
          <p:cNvPr id="21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1675EBFF-B459-47D5-91E5-1BE85662ECAC}" type="slidenum">
              <a:rPr lang="en-US" sz="1200" b="0" strike="noStrike" spc="-1">
                <a:solidFill>
                  <a:srgbClr val="000000"/>
                </a:solidFill>
                <a:latin typeface="맑은 고딕"/>
                <a:ea typeface="맑은 고딕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</p:spPr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en-US" sz="2000" b="0" strike="noStrike" spc="-1">
                <a:latin typeface="Arial"/>
              </a:rPr>
              <a:t>Note:</a:t>
            </a:r>
          </a:p>
        </p:txBody>
      </p:sp>
      <p:sp>
        <p:nvSpPr>
          <p:cNvPr id="22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27F06C1B-AB0F-463B-896E-D259CF53E820}" type="slidenum">
              <a:rPr lang="en-US" sz="1200" b="0" strike="noStrike" spc="-1">
                <a:latin typeface="Times New Roman"/>
              </a:rPr>
              <a:t>2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5085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5217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5085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5217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216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35085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5217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body"/>
          </p:nvPr>
        </p:nvSpPr>
        <p:spPr>
          <a:xfrm>
            <a:off x="35085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 type="body"/>
          </p:nvPr>
        </p:nvSpPr>
        <p:spPr>
          <a:xfrm>
            <a:off x="65217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216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35085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5217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35085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65217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216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35085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5217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 type="body"/>
          </p:nvPr>
        </p:nvSpPr>
        <p:spPr>
          <a:xfrm>
            <a:off x="35085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 type="body"/>
          </p:nvPr>
        </p:nvSpPr>
        <p:spPr>
          <a:xfrm>
            <a:off x="65217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216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216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35085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521760" y="160452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 type="body"/>
          </p:nvPr>
        </p:nvSpPr>
        <p:spPr>
          <a:xfrm>
            <a:off x="35085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 type="body"/>
          </p:nvPr>
        </p:nvSpPr>
        <p:spPr>
          <a:xfrm>
            <a:off x="6521760" y="3682080"/>
            <a:ext cx="28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61600" y="368208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061600" y="1604520"/>
            <a:ext cx="4348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21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3E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14"/>
          <a:stretch/>
        </p:blipFill>
        <p:spPr>
          <a:xfrm>
            <a:off x="7929000" y="246960"/>
            <a:ext cx="1598760" cy="523800"/>
          </a:xfrm>
          <a:prstGeom prst="rect">
            <a:avLst/>
          </a:prstGeom>
          <a:ln>
            <a:noFill/>
          </a:ln>
        </p:spPr>
      </p:pic>
      <p:sp>
        <p:nvSpPr>
          <p:cNvPr id="5" name="CustomShape 1"/>
          <p:cNvSpPr/>
          <p:nvPr/>
        </p:nvSpPr>
        <p:spPr>
          <a:xfrm>
            <a:off x="496080" y="403920"/>
            <a:ext cx="1360440" cy="209880"/>
          </a:xfrm>
          <a:custGeom>
            <a:avLst/>
            <a:gdLst/>
            <a:ahLst/>
            <a:cxnLst/>
            <a:rect l="l" t="t" r="r" b="b"/>
            <a:pathLst>
              <a:path w="2179" h="334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0" y="0"/>
            <a:ext cx="9902520" cy="2070000"/>
          </a:xfrm>
          <a:prstGeom prst="rect">
            <a:avLst/>
          </a:prstGeom>
          <a:solidFill>
            <a:srgbClr val="193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Line 2"/>
          <p:cNvSpPr/>
          <p:nvPr/>
        </p:nvSpPr>
        <p:spPr>
          <a:xfrm>
            <a:off x="569520" y="6209280"/>
            <a:ext cx="87742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CustomShape 3"/>
          <p:cNvSpPr/>
          <p:nvPr/>
        </p:nvSpPr>
        <p:spPr>
          <a:xfrm>
            <a:off x="572760" y="6355440"/>
            <a:ext cx="2888280" cy="19836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300" b="0" strike="noStrike" spc="-1">
                <a:solidFill>
                  <a:srgbClr val="808080"/>
                </a:solidFill>
                <a:latin typeface="Samsung Sharp Sans Bold"/>
                <a:ea typeface="Samsung Sharp Sans Bold"/>
              </a:rPr>
              <a:t>Samsung Innovation Campus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43" name="CustomShape 4"/>
          <p:cNvSpPr/>
          <p:nvPr/>
        </p:nvSpPr>
        <p:spPr>
          <a:xfrm>
            <a:off x="6353640" y="6348240"/>
            <a:ext cx="2581560" cy="16812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wrap="none" lIns="0" tIns="0" rIns="0" bIns="0" anchor="ctr">
            <a:sp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1100" b="0" strike="noStrike" spc="-1">
                <a:solidFill>
                  <a:srgbClr val="808080"/>
                </a:solidFill>
                <a:latin typeface="SamsungOne 400"/>
                <a:ea typeface="SamsungOne 400"/>
              </a:rPr>
              <a:t>Chapter 6. Machine Learning – Part II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44" name="CustomShape 5"/>
          <p:cNvSpPr/>
          <p:nvPr/>
        </p:nvSpPr>
        <p:spPr>
          <a:xfrm>
            <a:off x="8805960" y="6265440"/>
            <a:ext cx="537840" cy="33408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sp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F8774110-93BE-4CA0-9D0E-CC6F0E2158D9}" type="slidenum">
              <a:rPr lang="en-US" sz="1100" b="0" strike="noStrike" spc="-1">
                <a:solidFill>
                  <a:srgbClr val="FFFFFF"/>
                </a:solidFill>
                <a:latin typeface="Calibri"/>
                <a:ea typeface="SamsungOne 300"/>
              </a:rPr>
              <a:t>‹#›</a:t>
            </a:fld>
            <a:r>
              <a:rPr lang="en-US" sz="1100" b="0" strike="noStrike" spc="-1">
                <a:solidFill>
                  <a:srgbClr val="808080"/>
                </a:solidFill>
                <a:latin typeface="SamsungOne 400"/>
                <a:ea typeface="SamsungOne 400"/>
              </a:rPr>
              <a:t>/98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0" y="0"/>
            <a:ext cx="9902520" cy="1197000"/>
          </a:xfrm>
          <a:prstGeom prst="rect">
            <a:avLst/>
          </a:prstGeom>
          <a:solidFill>
            <a:srgbClr val="193EB0"/>
          </a:solidFill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ustomShape 2"/>
          <p:cNvSpPr/>
          <p:nvPr/>
        </p:nvSpPr>
        <p:spPr>
          <a:xfrm>
            <a:off x="6353640" y="6348240"/>
            <a:ext cx="2581560" cy="16812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wrap="none" lIns="0" tIns="0" rIns="0" bIns="0" anchor="ctr">
            <a:sp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1100" b="0" strike="noStrike" spc="-1">
                <a:solidFill>
                  <a:srgbClr val="808080"/>
                </a:solidFill>
                <a:latin typeface="SamsungOne 400"/>
                <a:ea typeface="SamsungOne 400"/>
              </a:rPr>
              <a:t>Chapter 6. Machine Learning – Part II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8805960" y="6265440"/>
            <a:ext cx="537840" cy="33408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sp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23E13454-F42B-45FC-A926-85239F4E81E2}" type="slidenum">
              <a:rPr lang="en-US" sz="1100" b="0" strike="noStrike" spc="-1">
                <a:solidFill>
                  <a:srgbClr val="FFFFFF"/>
                </a:solidFill>
                <a:latin typeface="Calibri"/>
                <a:ea typeface="SamsungOne 300"/>
              </a:rPr>
              <a:t>‹#›</a:t>
            </a:fld>
            <a:r>
              <a:rPr lang="en-US" sz="1100" b="0" strike="noStrike" spc="-1">
                <a:solidFill>
                  <a:srgbClr val="808080"/>
                </a:solidFill>
                <a:latin typeface="SamsungOne 400"/>
                <a:ea typeface="SamsungOne 400"/>
              </a:rPr>
              <a:t>/98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86" name="Line 4"/>
          <p:cNvSpPr/>
          <p:nvPr/>
        </p:nvSpPr>
        <p:spPr>
          <a:xfrm>
            <a:off x="569520" y="6209280"/>
            <a:ext cx="87742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5"/>
          <p:cNvSpPr/>
          <p:nvPr/>
        </p:nvSpPr>
        <p:spPr>
          <a:xfrm>
            <a:off x="572760" y="6355440"/>
            <a:ext cx="2888280" cy="19836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300" b="0" strike="noStrike" spc="-1">
                <a:solidFill>
                  <a:srgbClr val="808080"/>
                </a:solidFill>
                <a:latin typeface="Samsung Sharp Sans Bold"/>
                <a:ea typeface="Samsung Sharp Sans Bold"/>
              </a:rPr>
              <a:t>Samsung Innovation Campus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88" name="PlaceHolder 6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89" name="PlaceHolder 7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3E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592920" y="5631120"/>
            <a:ext cx="9309600" cy="87552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000" b="0" strike="noStrike" spc="-1">
                <a:solidFill>
                  <a:srgbClr val="FFFFFF"/>
                </a:solidFill>
                <a:latin typeface="SamsungOne 400C"/>
                <a:ea typeface="SamsungOne 400"/>
              </a:rPr>
              <a:t>ⓒ</a:t>
            </a:r>
            <a:r>
              <a:rPr lang="en-US" sz="1000" b="0" strike="noStrike" spc="-1">
                <a:solidFill>
                  <a:srgbClr val="FFFFFF"/>
                </a:solidFill>
                <a:latin typeface="SamsungOne 400C"/>
                <a:ea typeface="SamsungOne 400C"/>
              </a:rPr>
              <a:t>2020 SAMSUNG. All rights reserved.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pos="0" algn="l"/>
              </a:tabLst>
            </a:pPr>
            <a:r>
              <a:rPr lang="en-US" sz="1000" b="0" strike="noStrike" spc="-1">
                <a:solidFill>
                  <a:srgbClr val="FFFFFF"/>
                </a:solidFill>
                <a:latin typeface="SamsungOne 400C"/>
                <a:ea typeface="SamsungOne 400C"/>
              </a:rPr>
              <a:t>Samsung Electronics Corporate Citizenship Office holds the copyright of book.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-US" sz="1000" b="0" strike="noStrike" spc="-1">
                <a:solidFill>
                  <a:srgbClr val="FFFFFF"/>
                </a:solidFill>
                <a:latin typeface="SamsungOne 400C"/>
                <a:ea typeface="SamsungOne 400C"/>
              </a:rPr>
              <a:t>This book is a literary property protected by copyright law so reprint and reproduction without permission are prohibited. 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000" b="0" strike="noStrike" spc="-1">
                <a:solidFill>
                  <a:srgbClr val="FFFFFF"/>
                </a:solidFill>
                <a:latin typeface="SamsungOne 400C"/>
                <a:ea typeface="SamsungOne 400C"/>
              </a:rPr>
              <a:t>To use this book other than the curriculum of Samsung innovation Campus or to use the entire or part of this book, you must receive written consent from copyright holder.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8066520" y="403920"/>
            <a:ext cx="1360440" cy="209880"/>
          </a:xfrm>
          <a:custGeom>
            <a:avLst/>
            <a:gdLst/>
            <a:ahLst/>
            <a:cxnLst/>
            <a:rect l="l" t="t" r="r" b="b"/>
            <a:pathLst>
              <a:path w="2179" h="334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66" name="그림 3"/>
          <p:cNvPicPr/>
          <p:nvPr/>
        </p:nvPicPr>
        <p:blipFill>
          <a:blip r:embed="rId14"/>
          <a:stretch/>
        </p:blipFill>
        <p:spPr>
          <a:xfrm>
            <a:off x="3271320" y="2628720"/>
            <a:ext cx="3359880" cy="1101600"/>
          </a:xfrm>
          <a:prstGeom prst="rect">
            <a:avLst/>
          </a:prstGeom>
          <a:ln>
            <a:noFill/>
          </a:ln>
        </p:spPr>
      </p:pic>
      <p:sp>
        <p:nvSpPr>
          <p:cNvPr id="167" name="PlaceHolder 3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21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balajisrinivas/Face-Mask-Detection/tree/master/dataset" TargetMode="Externa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875131" y="2399677"/>
            <a:ext cx="8671680" cy="830997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5400" b="0" strike="noStrike" spc="-1" dirty="0">
                <a:solidFill>
                  <a:schemeClr val="bg1"/>
                </a:solidFill>
                <a:latin typeface="Arial"/>
              </a:rPr>
              <a:t>Face mask detection </a:t>
            </a:r>
          </a:p>
        </p:txBody>
      </p:sp>
      <p:sp>
        <p:nvSpPr>
          <p:cNvPr id="212" name="CustomShape 2"/>
          <p:cNvSpPr/>
          <p:nvPr/>
        </p:nvSpPr>
        <p:spPr>
          <a:xfrm>
            <a:off x="1045799" y="3931040"/>
            <a:ext cx="6044760" cy="1107996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400" spc="-1" dirty="0">
                <a:solidFill>
                  <a:srgbClr val="00B3E3"/>
                </a:solidFill>
                <a:latin typeface="Samsung Sharp Sans"/>
              </a:rPr>
              <a:t>By :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B3E3"/>
                </a:solidFill>
                <a:latin typeface="Samsung Sharp Sans"/>
              </a:rPr>
              <a:t>Sara </a:t>
            </a:r>
            <a:r>
              <a:rPr lang="en-US" sz="2400" spc="-1" dirty="0" err="1">
                <a:solidFill>
                  <a:srgbClr val="00B3E3"/>
                </a:solidFill>
                <a:latin typeface="Samsung Sharp Sans"/>
              </a:rPr>
              <a:t>B</a:t>
            </a:r>
            <a:r>
              <a:rPr lang="en-US" sz="2400" b="0" strike="noStrike" spc="-1" dirty="0" err="1">
                <a:solidFill>
                  <a:srgbClr val="00B3E3"/>
                </a:solidFill>
                <a:latin typeface="Samsung Sharp Sans"/>
              </a:rPr>
              <a:t>aza</a:t>
            </a:r>
            <a:endParaRPr lang="en-US" sz="2400" b="0" strike="noStrike" spc="-1" dirty="0">
              <a:solidFill>
                <a:srgbClr val="00B3E3"/>
              </a:solidFill>
              <a:latin typeface="Samsung Sharp Sans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400" spc="-1" dirty="0">
                <a:solidFill>
                  <a:srgbClr val="00B3E3"/>
                </a:solidFill>
                <a:latin typeface="Samsung Sharp Sans"/>
              </a:rPr>
              <a:t>Tasneem sherif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92C41-626E-4595-9DDF-0139511BA2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447" y="3158356"/>
            <a:ext cx="2653364" cy="2653364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31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058E7-C40F-4987-A62C-547B15635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Libraries 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176D55-594E-4221-A1BC-7C5ACE5A71D8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495000" y="3050356"/>
            <a:ext cx="8912160" cy="1144800"/>
          </a:xfrm>
        </p:spPr>
        <p:txBody>
          <a:bodyPr/>
          <a:lstStyle/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err="1"/>
              <a:t>S</a:t>
            </a:r>
            <a:r>
              <a:rPr lang="en-US" sz="3200" b="0" dirty="0" err="1">
                <a:effectLst/>
              </a:rPr>
              <a:t>klearn</a:t>
            </a:r>
            <a:endParaRPr lang="en-US" sz="3200" b="0" dirty="0">
              <a:effectLst/>
            </a:endParaRPr>
          </a:p>
          <a:p>
            <a:pPr marL="0" indent="0">
              <a:buNone/>
            </a:pPr>
            <a:r>
              <a:rPr lang="en-US" sz="3200" b="0" dirty="0">
                <a:effectLst/>
              </a:rPr>
              <a:t>matplotlib</a:t>
            </a:r>
          </a:p>
          <a:p>
            <a:pPr marL="0" indent="0">
              <a:buNone/>
            </a:pPr>
            <a:r>
              <a:rPr lang="en-US" sz="3200" dirty="0" err="1"/>
              <a:t>N</a:t>
            </a:r>
            <a:r>
              <a:rPr lang="en-US" sz="3200" b="0" dirty="0" err="1">
                <a:effectLst/>
              </a:rPr>
              <a:t>umpy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Tensor Flow</a:t>
            </a:r>
          </a:p>
          <a:p>
            <a:pPr marL="0" indent="0">
              <a:buNone/>
            </a:pPr>
            <a:r>
              <a:rPr lang="en-US" sz="3200" dirty="0" err="1"/>
              <a:t>Keras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CNN (MobileNetV2 Architecture)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3726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087EC-24B2-4A0E-9CF1-736568248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Dataset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7629F7-DA7D-442F-B1AA-3590C69AF438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329204" y="1638630"/>
            <a:ext cx="4518004" cy="3977280"/>
          </a:xfrm>
        </p:spPr>
        <p:txBody>
          <a:bodyPr/>
          <a:lstStyle/>
          <a:p>
            <a:r>
              <a:rPr lang="en-US" sz="2800" dirty="0"/>
              <a:t>Our dataset include 1915 image people with mask and 1918 image without mask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1600" dirty="0">
                <a:hlinkClick r:id="rId2"/>
              </a:rPr>
              <a:t>https://github.com/balajisrinivas/Face-Mask-Detection/tree/master/dataset</a:t>
            </a:r>
            <a:endParaRPr lang="en-US" sz="1600" dirty="0"/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E8047F6-E54F-4D3B-A028-C68E178D67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0" t="10830" r="52720" b="5355"/>
          <a:stretch/>
        </p:blipFill>
        <p:spPr bwMode="auto">
          <a:xfrm>
            <a:off x="4951080" y="2085114"/>
            <a:ext cx="2374232" cy="3367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BA6E0463-2FB6-4AFB-A462-7D03E6EA93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7" t="12126" r="52991" b="10832"/>
          <a:stretch/>
        </p:blipFill>
        <p:spPr bwMode="auto">
          <a:xfrm>
            <a:off x="7569848" y="2128643"/>
            <a:ext cx="2109537" cy="3324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330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03F32-95E6-470C-9E36-E385A8C12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Project </a:t>
            </a:r>
            <a:r>
              <a:rPr lang="en-US" b="1" dirty="0">
                <a:solidFill>
                  <a:schemeClr val="bg1"/>
                </a:solidFill>
                <a:latin typeface="-apple-system"/>
              </a:rPr>
              <a:t>steps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BDD450-CE2D-4BD5-84AC-A4EC6DA995D2}"/>
              </a:ext>
            </a:extLst>
          </p:cNvPr>
          <p:cNvSpPr/>
          <p:nvPr/>
        </p:nvSpPr>
        <p:spPr>
          <a:xfrm>
            <a:off x="446476" y="1693612"/>
            <a:ext cx="1086054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Load dataset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188D4FD-B1A2-4862-840E-7C98D35FBFC0}"/>
              </a:ext>
            </a:extLst>
          </p:cNvPr>
          <p:cNvCxnSpPr>
            <a:stCxn id="19" idx="3"/>
          </p:cNvCxnSpPr>
          <p:nvPr/>
        </p:nvCxnSpPr>
        <p:spPr>
          <a:xfrm>
            <a:off x="1532530" y="2150812"/>
            <a:ext cx="3898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0295F473-8C24-4C28-BD89-BE9F215722BA}"/>
              </a:ext>
            </a:extLst>
          </p:cNvPr>
          <p:cNvSpPr/>
          <p:nvPr/>
        </p:nvSpPr>
        <p:spPr>
          <a:xfrm>
            <a:off x="2009195" y="1690220"/>
            <a:ext cx="1514760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 preprocess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A4CA02-89D0-4892-86F0-1BE808FA73D5}"/>
              </a:ext>
            </a:extLst>
          </p:cNvPr>
          <p:cNvCxnSpPr>
            <a:stCxn id="21" idx="3"/>
          </p:cNvCxnSpPr>
          <p:nvPr/>
        </p:nvCxnSpPr>
        <p:spPr>
          <a:xfrm>
            <a:off x="3523955" y="2147420"/>
            <a:ext cx="23383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FC1B9864-EF51-493B-8C5A-7D016D37A493}"/>
              </a:ext>
            </a:extLst>
          </p:cNvPr>
          <p:cNvSpPr/>
          <p:nvPr/>
        </p:nvSpPr>
        <p:spPr>
          <a:xfrm>
            <a:off x="3980133" y="1703501"/>
            <a:ext cx="1086054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 data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0D6FA98-A2C0-4CEF-A5DA-2A8B94D93968}"/>
              </a:ext>
            </a:extLst>
          </p:cNvPr>
          <p:cNvCxnSpPr>
            <a:cxnSpLocks/>
          </p:cNvCxnSpPr>
          <p:nvPr/>
        </p:nvCxnSpPr>
        <p:spPr>
          <a:xfrm>
            <a:off x="5017386" y="2149062"/>
            <a:ext cx="43823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07ABE9C8-0746-4767-B028-F9F8AE9C0D66}"/>
              </a:ext>
            </a:extLst>
          </p:cNvPr>
          <p:cNvSpPr/>
          <p:nvPr/>
        </p:nvSpPr>
        <p:spPr>
          <a:xfrm>
            <a:off x="5563340" y="1688471"/>
            <a:ext cx="1390911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Create CNN model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F03A666-FC0A-4E88-866B-AAC9CE4F09AF}"/>
              </a:ext>
            </a:extLst>
          </p:cNvPr>
          <p:cNvCxnSpPr>
            <a:stCxn id="25" idx="3"/>
          </p:cNvCxnSpPr>
          <p:nvPr/>
        </p:nvCxnSpPr>
        <p:spPr>
          <a:xfrm>
            <a:off x="6954251" y="2145671"/>
            <a:ext cx="17319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EDADB82C-FAAE-44BB-9A62-29F3DA289C08}"/>
              </a:ext>
            </a:extLst>
          </p:cNvPr>
          <p:cNvSpPr/>
          <p:nvPr/>
        </p:nvSpPr>
        <p:spPr>
          <a:xfrm>
            <a:off x="7384384" y="1703501"/>
            <a:ext cx="1295644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Compile the model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F6C244A-A733-4525-8BC7-7A01C552B547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1073372" y="2883224"/>
            <a:ext cx="6296" cy="914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A74A1063-EF21-4B9C-B603-F5354790F81D}"/>
              </a:ext>
            </a:extLst>
          </p:cNvPr>
          <p:cNvSpPr/>
          <p:nvPr/>
        </p:nvSpPr>
        <p:spPr>
          <a:xfrm>
            <a:off x="327051" y="3797929"/>
            <a:ext cx="1505233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Split into train-test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DE39805-54B3-45AD-A2E8-5FE1A50A9EA0}"/>
              </a:ext>
            </a:extLst>
          </p:cNvPr>
          <p:cNvCxnSpPr>
            <a:cxnSpLocks/>
          </p:cNvCxnSpPr>
          <p:nvPr/>
        </p:nvCxnSpPr>
        <p:spPr>
          <a:xfrm>
            <a:off x="1832284" y="4255129"/>
            <a:ext cx="58043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DE110CDD-7C9C-4AB7-A4C4-41412459FA29}"/>
              </a:ext>
            </a:extLst>
          </p:cNvPr>
          <p:cNvSpPr/>
          <p:nvPr/>
        </p:nvSpPr>
        <p:spPr>
          <a:xfrm>
            <a:off x="2600931" y="3797929"/>
            <a:ext cx="1676715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predictions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1665FD6-269D-4331-A0B0-34CE2EEE11A3}"/>
              </a:ext>
            </a:extLst>
          </p:cNvPr>
          <p:cNvCxnSpPr>
            <a:cxnSpLocks/>
          </p:cNvCxnSpPr>
          <p:nvPr/>
        </p:nvCxnSpPr>
        <p:spPr>
          <a:xfrm>
            <a:off x="4277646" y="4255128"/>
            <a:ext cx="440809" cy="28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AE8B6290-00C3-41B7-9AD6-1E417A6A917C}"/>
              </a:ext>
            </a:extLst>
          </p:cNvPr>
          <p:cNvSpPr/>
          <p:nvPr/>
        </p:nvSpPr>
        <p:spPr>
          <a:xfrm>
            <a:off x="4949212" y="3782899"/>
            <a:ext cx="1562393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Plot loss and accuracy</a:t>
            </a:r>
          </a:p>
        </p:txBody>
      </p: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FDA6009E-5FC7-46F2-8A3A-B1BA4AA14746}"/>
              </a:ext>
            </a:extLst>
          </p:cNvPr>
          <p:cNvCxnSpPr>
            <a:cxnSpLocks/>
            <a:stCxn id="27" idx="3"/>
          </p:cNvCxnSpPr>
          <p:nvPr/>
        </p:nvCxnSpPr>
        <p:spPr>
          <a:xfrm flipH="1">
            <a:off x="1079670" y="2160701"/>
            <a:ext cx="7600358" cy="727271"/>
          </a:xfrm>
          <a:prstGeom prst="bentConnector3">
            <a:avLst>
              <a:gd name="adj1" fmla="val -3008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92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18033-4C36-4AA5-9450-2DB41C716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 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3D4951-A2E4-440E-998C-B935365F08AA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4456412" cy="3977280"/>
          </a:xfrm>
        </p:spPr>
        <p:txBody>
          <a:bodyPr/>
          <a:lstStyle/>
          <a:p>
            <a:r>
              <a:rPr lang="en-US" sz="3200" dirty="0"/>
              <a:t>upload any image of faces with mask or without, the model will predict with high accuracy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1CA8960-A6A5-42AC-BFF3-175B7F31B1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397" y="1848113"/>
            <a:ext cx="5243179" cy="33207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712B09-D70B-4B75-A1D0-9394E8690B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9" t="54457" r="67895" b="8625"/>
          <a:stretch/>
        </p:blipFill>
        <p:spPr>
          <a:xfrm>
            <a:off x="5330952" y="2147274"/>
            <a:ext cx="3950207" cy="361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76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D287C-3B2D-4FEA-804C-FD121342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00" y="273600"/>
            <a:ext cx="8912160" cy="76508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-apple-system"/>
              </a:rPr>
              <a:t>Data scoring :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B6375B-0E76-486D-B3AB-B5204C071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3597" y="2280710"/>
            <a:ext cx="3772227" cy="35328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ADDB19-DD8F-4956-84D4-C7411EACC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404" y="2280710"/>
            <a:ext cx="3817951" cy="359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75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686D9-A99C-41A1-92CA-82CC0875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Evolution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30F4BE-4A64-40B1-A222-217112EAC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7" y="2611907"/>
            <a:ext cx="5014395" cy="17222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1FE858-A55A-4BC3-9ECD-72879ACFD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1080" y="1512622"/>
            <a:ext cx="4747671" cy="44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70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0" y="0"/>
            <a:ext cx="9902520" cy="685764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Line 2"/>
          <p:cNvSpPr/>
          <p:nvPr/>
        </p:nvSpPr>
        <p:spPr>
          <a:xfrm>
            <a:off x="656280" y="2327040"/>
            <a:ext cx="0" cy="1976040"/>
          </a:xfrm>
          <a:prstGeom prst="line">
            <a:avLst/>
          </a:prstGeom>
          <a:ln w="3816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Line 3"/>
          <p:cNvSpPr/>
          <p:nvPr/>
        </p:nvSpPr>
        <p:spPr>
          <a:xfrm>
            <a:off x="569520" y="6209280"/>
            <a:ext cx="87742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6" name="CustomShape 4"/>
          <p:cNvSpPr/>
          <p:nvPr/>
        </p:nvSpPr>
        <p:spPr>
          <a:xfrm>
            <a:off x="572760" y="6355440"/>
            <a:ext cx="2888280" cy="19836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300" b="0" strike="noStrike" spc="-1">
                <a:solidFill>
                  <a:srgbClr val="808080"/>
                </a:solidFill>
                <a:latin typeface="Samsung Sharp Sans Bold"/>
                <a:ea typeface="Samsung Sharp Sans Bold"/>
              </a:rPr>
              <a:t>Samsung Innovation Campus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F0546F-3EAE-4B45-8842-A9BC26888FED}"/>
              </a:ext>
            </a:extLst>
          </p:cNvPr>
          <p:cNvSpPr txBox="1"/>
          <p:nvPr/>
        </p:nvSpPr>
        <p:spPr>
          <a:xfrm flipH="1">
            <a:off x="1904305" y="2827090"/>
            <a:ext cx="60083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Thank You !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FF3D6F-7D19-4C53-9C0F-525340ABA024}"/>
              </a:ext>
            </a:extLst>
          </p:cNvPr>
          <p:cNvSpPr txBox="1"/>
          <p:nvPr/>
        </p:nvSpPr>
        <p:spPr>
          <a:xfrm>
            <a:off x="491379" y="581411"/>
            <a:ext cx="76417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Agenda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BD76E55-A6AC-460E-85A8-C1B78475F7D2}"/>
              </a:ext>
            </a:extLst>
          </p:cNvPr>
          <p:cNvGrpSpPr/>
          <p:nvPr/>
        </p:nvGrpSpPr>
        <p:grpSpPr>
          <a:xfrm>
            <a:off x="218278" y="2126838"/>
            <a:ext cx="9466268" cy="4401256"/>
            <a:chOff x="245903" y="2196393"/>
            <a:chExt cx="9466268" cy="4401256"/>
          </a:xfrm>
        </p:grpSpPr>
        <p:graphicFrame>
          <p:nvGraphicFramePr>
            <p:cNvPr id="2" name="Diagram 1">
              <a:extLst>
                <a:ext uri="{FF2B5EF4-FFF2-40B4-BE49-F238E27FC236}">
                  <a16:creationId xmlns:a16="http://schemas.microsoft.com/office/drawing/2014/main" id="{69C76BFC-12A0-45F5-B112-1FCC67B87D6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13305116"/>
                </p:ext>
              </p:extLst>
            </p:nvPr>
          </p:nvGraphicFramePr>
          <p:xfrm>
            <a:off x="245903" y="2196393"/>
            <a:ext cx="9466268" cy="440125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3A7AF57-5869-4BC6-843C-E76E00DF49C5}"/>
                </a:ext>
              </a:extLst>
            </p:cNvPr>
            <p:cNvSpPr txBox="1"/>
            <p:nvPr/>
          </p:nvSpPr>
          <p:spPr>
            <a:xfrm>
              <a:off x="615667" y="4864963"/>
              <a:ext cx="11421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WHAT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1C45088-6961-42A1-8573-189AC2DA5FF2}"/>
              </a:ext>
            </a:extLst>
          </p:cNvPr>
          <p:cNvSpPr txBox="1"/>
          <p:nvPr/>
        </p:nvSpPr>
        <p:spPr>
          <a:xfrm>
            <a:off x="2697587" y="3609784"/>
            <a:ext cx="1520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solidFill>
                  <a:schemeClr val="bg1"/>
                </a:solidFill>
                <a:effectLst/>
              </a:rPr>
              <a:t>Architecture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887908-3E78-4E0B-B762-DF9F38C79E19}"/>
              </a:ext>
            </a:extLst>
          </p:cNvPr>
          <p:cNvSpPr txBox="1"/>
          <p:nvPr/>
        </p:nvSpPr>
        <p:spPr>
          <a:xfrm>
            <a:off x="3544301" y="4931634"/>
            <a:ext cx="1205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solidFill>
                  <a:schemeClr val="bg1"/>
                </a:solidFill>
                <a:effectLst/>
              </a:rPr>
              <a:t>Dataset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AC1CF8-EC88-45E8-AFF3-0AFC0B9449CD}"/>
              </a:ext>
            </a:extLst>
          </p:cNvPr>
          <p:cNvSpPr txBox="1"/>
          <p:nvPr/>
        </p:nvSpPr>
        <p:spPr>
          <a:xfrm flipH="1">
            <a:off x="5684875" y="3625173"/>
            <a:ext cx="97773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Result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380E4-8E14-4680-8291-7016E7281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075631"/>
            <a:ext cx="9902825" cy="2796795"/>
          </a:xfrm>
        </p:spPr>
        <p:txBody>
          <a:bodyPr/>
          <a:lstStyle/>
          <a:p>
            <a:r>
              <a:rPr lang="en-US" sz="6000" dirty="0">
                <a:solidFill>
                  <a:srgbClr val="00B0F0"/>
                </a:solidFill>
              </a:rPr>
              <a:t>W</a:t>
            </a:r>
            <a:r>
              <a:rPr lang="en-US" sz="6000" dirty="0">
                <a:solidFill>
                  <a:schemeClr val="bg1"/>
                </a:solidFill>
              </a:rPr>
              <a:t>hat is our project ?</a:t>
            </a:r>
            <a:br>
              <a:rPr lang="en-US" sz="5400" dirty="0">
                <a:solidFill>
                  <a:schemeClr val="bg1"/>
                </a:solidFill>
              </a:rPr>
            </a:br>
            <a:br>
              <a:rPr lang="en-US" sz="5400" dirty="0">
                <a:solidFill>
                  <a:schemeClr val="bg1"/>
                </a:solidFill>
              </a:rPr>
            </a:br>
            <a:br>
              <a:rPr lang="en-US" sz="5400" dirty="0">
                <a:solidFill>
                  <a:schemeClr val="bg1"/>
                </a:solidFill>
              </a:rPr>
            </a:b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92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380E4-8E14-4680-8291-7016E7281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56" y="1586465"/>
            <a:ext cx="9902825" cy="2796795"/>
          </a:xfrm>
        </p:spPr>
        <p:txBody>
          <a:bodyPr/>
          <a:lstStyle/>
          <a:p>
            <a:br>
              <a:rPr lang="en-US" sz="5400" dirty="0">
                <a:solidFill>
                  <a:schemeClr val="bg1"/>
                </a:solidFill>
              </a:rPr>
            </a:br>
            <a:br>
              <a:rPr lang="en-US" sz="5400" dirty="0">
                <a:solidFill>
                  <a:schemeClr val="bg1"/>
                </a:solidFill>
              </a:rPr>
            </a:br>
            <a:r>
              <a:rPr lang="en-US" sz="5400" dirty="0">
                <a:solidFill>
                  <a:srgbClr val="00B0F0"/>
                </a:solidFill>
              </a:rPr>
              <a:t>W</a:t>
            </a:r>
            <a:r>
              <a:rPr lang="en-US" sz="5400" dirty="0">
                <a:solidFill>
                  <a:schemeClr val="bg1"/>
                </a:solidFill>
              </a:rPr>
              <a:t>hich is the target audience ?</a:t>
            </a:r>
            <a:br>
              <a:rPr lang="en-US" sz="5400" dirty="0">
                <a:solidFill>
                  <a:schemeClr val="bg1"/>
                </a:solidFill>
              </a:rPr>
            </a:b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707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380E4-8E14-4680-8291-7016E7281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24" y="2714557"/>
            <a:ext cx="9312651" cy="1144800"/>
          </a:xfrm>
        </p:spPr>
        <p:txBody>
          <a:bodyPr/>
          <a:lstStyle/>
          <a:p>
            <a:r>
              <a:rPr lang="en-US" sz="8000" dirty="0">
                <a:solidFill>
                  <a:srgbClr val="00B0F0"/>
                </a:solidFill>
              </a:rPr>
              <a:t>W</a:t>
            </a:r>
            <a:r>
              <a:rPr lang="en-US" sz="8000" dirty="0">
                <a:solidFill>
                  <a:schemeClr val="bg1"/>
                </a:solidFill>
              </a:rPr>
              <a:t>hy?</a:t>
            </a:r>
          </a:p>
        </p:txBody>
      </p:sp>
    </p:spTree>
    <p:extLst>
      <p:ext uri="{BB962C8B-B14F-4D97-AF65-F5344CB8AC3E}">
        <p14:creationId xmlns:p14="http://schemas.microsoft.com/office/powerpoint/2010/main" val="45142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380E4-8E14-4680-8291-7016E7281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947" y="2690229"/>
            <a:ext cx="8912160" cy="1144800"/>
          </a:xfrm>
        </p:spPr>
        <p:txBody>
          <a:bodyPr/>
          <a:lstStyle/>
          <a:p>
            <a:r>
              <a:rPr lang="en-US" sz="8000" dirty="0">
                <a:solidFill>
                  <a:srgbClr val="00B0F0"/>
                </a:solidFill>
              </a:rPr>
              <a:t>H</a:t>
            </a:r>
            <a:r>
              <a:rPr lang="en-US" sz="8000" dirty="0">
                <a:solidFill>
                  <a:schemeClr val="bg1"/>
                </a:solidFill>
              </a:rPr>
              <a:t>ow ? </a:t>
            </a:r>
          </a:p>
        </p:txBody>
      </p:sp>
    </p:spTree>
    <p:extLst>
      <p:ext uri="{BB962C8B-B14F-4D97-AF65-F5344CB8AC3E}">
        <p14:creationId xmlns:p14="http://schemas.microsoft.com/office/powerpoint/2010/main" val="2959778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A940-51B7-40CC-B53B-FA8624A8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Computer vision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1D551-51AB-4552-B85B-2BF5B35008CB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495000" y="2466363"/>
            <a:ext cx="4286725" cy="2650921"/>
          </a:xfrm>
        </p:spPr>
        <p:txBody>
          <a:bodyPr/>
          <a:lstStyle/>
          <a:p>
            <a:r>
              <a:rPr lang="en-US" sz="3200" dirty="0"/>
              <a:t>A scientific filed developed to make computers acquire high-level understanding from digital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5D09FE-D300-4AB6-B334-552CD9855D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889" y="2152855"/>
            <a:ext cx="5090601" cy="288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319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DC85-C9FA-4369-8189-34C13619C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371" y="0"/>
            <a:ext cx="8912160" cy="11448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Applications: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7DAD10-FB26-4A1C-A25A-B9C8CD7443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0" t="3341" r="3117" b="4003"/>
          <a:stretch/>
        </p:blipFill>
        <p:spPr>
          <a:xfrm>
            <a:off x="987545" y="1828801"/>
            <a:ext cx="4132157" cy="28780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904177-FE80-4DEC-8505-A942B8F582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" r="-12" b="3733"/>
          <a:stretch/>
        </p:blipFill>
        <p:spPr>
          <a:xfrm>
            <a:off x="6255670" y="1828801"/>
            <a:ext cx="2659610" cy="28780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78AC74-E048-45A4-B639-37B43882C078}"/>
              </a:ext>
            </a:extLst>
          </p:cNvPr>
          <p:cNvSpPr txBox="1"/>
          <p:nvPr/>
        </p:nvSpPr>
        <p:spPr>
          <a:xfrm>
            <a:off x="987545" y="5068814"/>
            <a:ext cx="4302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Social distance detector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7F88F1-442B-42E0-9248-85E96A7F1AE6}"/>
              </a:ext>
            </a:extLst>
          </p:cNvPr>
          <p:cNvSpPr txBox="1"/>
          <p:nvPr/>
        </p:nvSpPr>
        <p:spPr>
          <a:xfrm>
            <a:off x="6344447" y="5068814"/>
            <a:ext cx="3020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Thermal scanning</a:t>
            </a:r>
          </a:p>
        </p:txBody>
      </p:sp>
    </p:spTree>
    <p:extLst>
      <p:ext uri="{BB962C8B-B14F-4D97-AF65-F5344CB8AC3E}">
        <p14:creationId xmlns:p14="http://schemas.microsoft.com/office/powerpoint/2010/main" val="381951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DB8F955C-ABF7-482E-9929-117CA67237B6}"/>
              </a:ext>
            </a:extLst>
          </p:cNvPr>
          <p:cNvSpPr/>
          <p:nvPr/>
        </p:nvSpPr>
        <p:spPr>
          <a:xfrm>
            <a:off x="504454" y="4032664"/>
            <a:ext cx="8205117" cy="17799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F80A-A6B6-497C-B274-8F09654A3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534" y="447572"/>
            <a:ext cx="8912160" cy="1144800"/>
          </a:xfrm>
        </p:spPr>
        <p:txBody>
          <a:bodyPr/>
          <a:lstStyle/>
          <a:p>
            <a:r>
              <a:rPr lang="en-US" sz="6600" i="0" dirty="0">
                <a:solidFill>
                  <a:schemeClr val="bg1"/>
                </a:solidFill>
                <a:effectLst/>
                <a:latin typeface="-apple-system"/>
              </a:rPr>
              <a:t>Architecture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E15D3C-8DAF-4F6C-86EC-96FF0DA2BC71}"/>
              </a:ext>
            </a:extLst>
          </p:cNvPr>
          <p:cNvSpPr/>
          <p:nvPr/>
        </p:nvSpPr>
        <p:spPr>
          <a:xfrm>
            <a:off x="6423073" y="4447674"/>
            <a:ext cx="1040315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Show result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0B8FDA-C666-4412-85AE-5AFEBD092B41}"/>
              </a:ext>
            </a:extLst>
          </p:cNvPr>
          <p:cNvSpPr/>
          <p:nvPr/>
        </p:nvSpPr>
        <p:spPr>
          <a:xfrm>
            <a:off x="2809656" y="2512914"/>
            <a:ext cx="1040315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Load dataset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7EE3C6-FAEA-42E0-908D-B4BF62DE9B17}"/>
              </a:ext>
            </a:extLst>
          </p:cNvPr>
          <p:cNvSpPr/>
          <p:nvPr/>
        </p:nvSpPr>
        <p:spPr>
          <a:xfrm>
            <a:off x="5591998" y="2559567"/>
            <a:ext cx="2095795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Train with </a:t>
            </a:r>
            <a:r>
              <a:rPr lang="en-US" dirty="0" err="1"/>
              <a:t>tensorflow</a:t>
            </a:r>
            <a:r>
              <a:rPr lang="en-US" dirty="0"/>
              <a:t> /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04DBFE-60A0-4824-8F54-604DDCA4D42D}"/>
              </a:ext>
            </a:extLst>
          </p:cNvPr>
          <p:cNvSpPr/>
          <p:nvPr/>
        </p:nvSpPr>
        <p:spPr>
          <a:xfrm>
            <a:off x="2809657" y="4447674"/>
            <a:ext cx="1040315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Upload image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94DC769-F87A-44DE-AABE-52E47D171803}"/>
              </a:ext>
            </a:extLst>
          </p:cNvPr>
          <p:cNvSpPr/>
          <p:nvPr/>
        </p:nvSpPr>
        <p:spPr>
          <a:xfrm>
            <a:off x="4593087" y="4447674"/>
            <a:ext cx="1040315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Detect faces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06C9F53-3D44-4D05-8061-7F1E6152DC8F}"/>
              </a:ext>
            </a:extLst>
          </p:cNvPr>
          <p:cNvCxnSpPr>
            <a:stCxn id="10" idx="3"/>
          </p:cNvCxnSpPr>
          <p:nvPr/>
        </p:nvCxnSpPr>
        <p:spPr>
          <a:xfrm>
            <a:off x="3849971" y="2970114"/>
            <a:ext cx="1645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7B3B3B08-DFB7-496E-9B7B-5C278DC45D7D}"/>
              </a:ext>
            </a:extLst>
          </p:cNvPr>
          <p:cNvCxnSpPr>
            <a:cxnSpLocks/>
          </p:cNvCxnSpPr>
          <p:nvPr/>
        </p:nvCxnSpPr>
        <p:spPr>
          <a:xfrm flipH="1">
            <a:off x="3413359" y="3000130"/>
            <a:ext cx="4261012" cy="649711"/>
          </a:xfrm>
          <a:prstGeom prst="bentConnector3">
            <a:avLst>
              <a:gd name="adj1" fmla="val -5365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6189916-74CB-48D6-95A7-89E866639763}"/>
              </a:ext>
            </a:extLst>
          </p:cNvPr>
          <p:cNvCxnSpPr/>
          <p:nvPr/>
        </p:nvCxnSpPr>
        <p:spPr>
          <a:xfrm>
            <a:off x="3400148" y="3635965"/>
            <a:ext cx="0" cy="765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25528EB-854A-4FDD-A79D-35DDA63ECD69}"/>
              </a:ext>
            </a:extLst>
          </p:cNvPr>
          <p:cNvCxnSpPr/>
          <p:nvPr/>
        </p:nvCxnSpPr>
        <p:spPr>
          <a:xfrm>
            <a:off x="3849971" y="4904874"/>
            <a:ext cx="550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BB7C48A-485A-4E45-8644-630C0858CB42}"/>
              </a:ext>
            </a:extLst>
          </p:cNvPr>
          <p:cNvCxnSpPr>
            <a:cxnSpLocks/>
          </p:cNvCxnSpPr>
          <p:nvPr/>
        </p:nvCxnSpPr>
        <p:spPr>
          <a:xfrm>
            <a:off x="5633402" y="4904874"/>
            <a:ext cx="6437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92EBA1D-AB07-4A1F-886A-D6E8E918DC32}"/>
              </a:ext>
            </a:extLst>
          </p:cNvPr>
          <p:cNvSpPr/>
          <p:nvPr/>
        </p:nvSpPr>
        <p:spPr>
          <a:xfrm>
            <a:off x="504454" y="2228296"/>
            <a:ext cx="8205117" cy="177993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6F3D3B5-5410-401A-ADE7-023BB95FDDDB}"/>
              </a:ext>
            </a:extLst>
          </p:cNvPr>
          <p:cNvSpPr txBox="1"/>
          <p:nvPr/>
        </p:nvSpPr>
        <p:spPr>
          <a:xfrm>
            <a:off x="843644" y="4475950"/>
            <a:ext cx="1487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Phase 2 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77B6F51-368B-4E53-ADCB-FF841DD1015E}"/>
              </a:ext>
            </a:extLst>
          </p:cNvPr>
          <p:cNvSpPr txBox="1"/>
          <p:nvPr/>
        </p:nvSpPr>
        <p:spPr>
          <a:xfrm>
            <a:off x="868490" y="2739281"/>
            <a:ext cx="1487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Phase 1 :</a:t>
            </a:r>
          </a:p>
        </p:txBody>
      </p:sp>
    </p:spTree>
    <p:extLst>
      <p:ext uri="{BB962C8B-B14F-4D97-AF65-F5344CB8AC3E}">
        <p14:creationId xmlns:p14="http://schemas.microsoft.com/office/powerpoint/2010/main" val="753983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1309</TotalTime>
  <Words>182</Words>
  <Application>Microsoft Office PowerPoint</Application>
  <PresentationFormat>Custom</PresentationFormat>
  <Paragraphs>61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33" baseType="lpstr">
      <vt:lpstr>맑은 고딕</vt:lpstr>
      <vt:lpstr>-apple-system</vt:lpstr>
      <vt:lpstr>Arial</vt:lpstr>
      <vt:lpstr>Calibri</vt:lpstr>
      <vt:lpstr>Samsung Sharp Sans</vt:lpstr>
      <vt:lpstr>Samsung Sharp Sans Bold</vt:lpstr>
      <vt:lpstr>SamsungOne 400</vt:lpstr>
      <vt:lpstr>SamsungOne 400C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What is our project ?   </vt:lpstr>
      <vt:lpstr>  Which is the target audience ? </vt:lpstr>
      <vt:lpstr>Why?</vt:lpstr>
      <vt:lpstr>How ? </vt:lpstr>
      <vt:lpstr>Computer vision </vt:lpstr>
      <vt:lpstr>Applications:</vt:lpstr>
      <vt:lpstr>Architecture</vt:lpstr>
      <vt:lpstr>Libraries :</vt:lpstr>
      <vt:lpstr>Dataset</vt:lpstr>
      <vt:lpstr> Project steps</vt:lpstr>
      <vt:lpstr>Result :</vt:lpstr>
      <vt:lpstr>Data scoring :</vt:lpstr>
      <vt:lpstr>Evolution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in Python</dc:title>
  <dc:subject/>
  <dc:creator>Soon Yong Chang</dc:creator>
  <dc:description/>
  <cp:lastModifiedBy>ساره محمد عثمان سيف النصر باظه</cp:lastModifiedBy>
  <cp:revision>2347</cp:revision>
  <dcterms:created xsi:type="dcterms:W3CDTF">2019-07-06T14:12:49Z</dcterms:created>
  <dcterms:modified xsi:type="dcterms:W3CDTF">2022-05-17T09:14:18Z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SCPROP">
    <vt:lpwstr>NSCCustomProperty</vt:lpwstr>
  </property>
  <property fmtid="{D5CDD505-2E9C-101B-9397-08002B2CF9AE}" pid="8" name="Notes">
    <vt:i4>28</vt:i4>
  </property>
  <property fmtid="{D5CDD505-2E9C-101B-9397-08002B2CF9AE}" pid="9" name="PresentationFormat">
    <vt:lpwstr>Custom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37</vt:i4>
  </property>
</Properties>
</file>